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73" r:id="rId3"/>
    <p:sldId id="275" r:id="rId4"/>
    <p:sldId id="277" r:id="rId5"/>
    <p:sldId id="279" r:id="rId6"/>
    <p:sldId id="281" r:id="rId7"/>
    <p:sldId id="283" r:id="rId8"/>
    <p:sldId id="285" r:id="rId9"/>
    <p:sldId id="287" r:id="rId10"/>
    <p:sldId id="292" r:id="rId11"/>
    <p:sldId id="301" r:id="rId12"/>
    <p:sldId id="271" r:id="rId13"/>
    <p:sldId id="300" r:id="rId14"/>
    <p:sldId id="274" r:id="rId15"/>
    <p:sldId id="415" r:id="rId16"/>
    <p:sldId id="299" r:id="rId17"/>
    <p:sldId id="276" r:id="rId18"/>
    <p:sldId id="296" r:id="rId19"/>
    <p:sldId id="302" r:id="rId20"/>
    <p:sldId id="298" r:id="rId21"/>
    <p:sldId id="294" r:id="rId22"/>
    <p:sldId id="297" r:id="rId23"/>
    <p:sldId id="291" r:id="rId24"/>
    <p:sldId id="286" r:id="rId25"/>
    <p:sldId id="414" r:id="rId26"/>
    <p:sldId id="41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2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4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044A9-81FB-4DF6-A551-3DC9EFA3B272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94157-B728-4541-B5FD-3E924C16A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7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5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56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9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3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2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5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63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0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4013-0E2B-406C-80CB-A176195A8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3613B-50AB-4F5D-8B41-71528A9A5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5BAF-5929-4FA9-BA9A-6CABB380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9569C-B058-43C2-BBF9-C4EBC3B3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26772-D212-4587-BC62-C18C98EE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8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7FD-99E9-4292-B2C4-896F1C5F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7946D-613B-44EB-ABF9-6600F2F8A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C6FE8-7CFF-4E4F-B209-66CF90CC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F689-7592-41AC-B3B3-7C62D0C3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8CFCC-D1BF-41F9-B1D1-BD8804C1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9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C5061-C4BB-4DEF-B5B1-70D2B5646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5104E-F2FF-4586-A5A4-6BB2EDB32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31F7-EBD2-47E2-B2E4-FB8D0E49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CA0E9-8040-495E-9BA8-3F40A2E7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228D-72D4-4CF1-8AD8-EF556E69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1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2815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3523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7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8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27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7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D37C-48A4-4F1E-84A7-2B7B207E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316-7D8B-4683-AF9B-6CB8ACCF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765C-997F-42E9-B6BD-C683634D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5AE96-3114-4763-884F-CE3DE526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D2B06-AFED-4707-84A6-655D6A9D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D774-55E9-4269-B0C0-074B6D4F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40071-6C43-4404-B157-BFF9B4348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15652-D033-47CF-8CAE-D35CF8B6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E734-7391-42FC-9BE1-2402142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B44-C3D8-4122-A17D-877F07A9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9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7541-3DF6-442B-9293-41520C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ED5C-042D-4F66-9977-0404B978B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D2E7D-D532-424E-BFE7-ABF66D748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74624-8004-4E3C-B870-47B72781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C5A87-4AD1-4B58-B5E3-FEB317FE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C9747-2FCD-42F1-ADD9-411B4A9E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8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95A0-D675-4821-B62C-91AF7BC4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EC39B-05A1-4786-91C1-10AAC3708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480B5-4209-490A-88A3-51BE376D4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8F16F-13AC-457D-BEE0-73136AC84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CEAB4-A78C-440E-A216-1C6BA2C1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CA831-6674-4062-BED3-52A26CF6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CEF38-3049-475D-9229-5626DCC8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8F64E-9710-408C-A794-FA64945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1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00E9-2E2B-4934-AEF2-B3E39D61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35ED7-8333-46AD-9C12-AA0A707B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2798-D3B9-41E4-8CA2-56D87161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1F9F1-DE5E-4C31-A4C2-91350EE3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271C36-8B36-4D7A-B505-82CFD55E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B2BA1-1F84-479B-A7C0-C738FEFD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CC6F9-BBB8-479F-85BC-5DDFE733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0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B88-7E32-4B24-8DE0-659595B5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687D-6B4D-438B-BB19-2F9DADCE9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242D7-CEB2-4074-9047-278BB3F5F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2539B-C097-4A6E-9648-0B5F31FF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DBA65-5B79-49C1-B0F7-82AA37B1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AA16-898B-43CA-96DD-078F3CF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1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3706-AB13-4B8E-81BD-A6AB4A24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E4182-C9B8-4C6D-B650-3F2E6A6BB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43AA7-08DC-45FB-9543-2B9D417D7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0F680-6CAA-46F9-8B83-B60AD0D5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4C95E-EC36-460A-920F-DF02ADF0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F3C6-46A0-46E9-8E81-1AC3BA8E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489C2-BA0E-4AB4-A8FF-951F3F79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8036C-7D12-496D-A80A-29D6D62B3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90862-148A-4BE1-81E8-70DDCEDE5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7C69B-8AA3-4AA9-8E92-311B77098AE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52B98-E4FE-4518-B7FF-042B1C7C2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D62B0-D02F-4242-BA2D-29001D68B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4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Once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A Very 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Crappy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1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5DDAC-1991-4EA9-B3BE-F51DDBA81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46" y="-402336"/>
            <a:ext cx="5445252" cy="72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99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algn="ctr"/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How can you be a better carpenter?</a:t>
            </a:r>
          </a:p>
        </p:txBody>
      </p:sp>
      <p:pic>
        <p:nvPicPr>
          <p:cNvPr id="8" name="Picture 7" descr="A person holding a cat&#10;&#10;Description automatically generated">
            <a:extLst>
              <a:ext uri="{FF2B5EF4-FFF2-40B4-BE49-F238E27FC236}">
                <a16:creationId xmlns:a16="http://schemas.microsoft.com/office/drawing/2014/main" id="{0752EDC9-734E-42C2-8399-2DA932BAC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16" y="1499840"/>
            <a:ext cx="5389755" cy="4042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C48853-257A-4324-8B62-CE3BB6C7E6DD}"/>
              </a:ext>
            </a:extLst>
          </p:cNvPr>
          <p:cNvSpPr txBox="1"/>
          <p:nvPr/>
        </p:nvSpPr>
        <p:spPr>
          <a:xfrm>
            <a:off x="200722" y="1499840"/>
            <a:ext cx="62446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Technical Blogging</a:t>
            </a:r>
          </a:p>
          <a:p>
            <a:pPr marL="342900" indent="-342900">
              <a:buAutoNum type="arabicPeriod"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Speaking </a:t>
            </a:r>
          </a:p>
          <a:p>
            <a:pPr marL="342900" indent="-342900">
              <a:buAutoNum type="arabicPeriod"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NOT Volunteering. (Will explain.)</a:t>
            </a:r>
          </a:p>
          <a:p>
            <a:pPr marL="342900" indent="-342900">
              <a:buAutoNum type="arabicPeriod"/>
            </a:pP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119" y="0"/>
            <a:ext cx="8229600" cy="10033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Top </a:t>
            </a:r>
            <a:r>
              <a:rPr lang="en-US" sz="3600" b="1" u="sng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Tips for Coming Up With Blog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z="1400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11</a:t>
            </a:fld>
            <a:endParaRPr lang="en-US" alt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702" y="832893"/>
            <a:ext cx="109839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Consider creating a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technical reference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blog, as opposed to a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timely/news/topical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blog.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Lower your expectations of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newness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, Copernicus. Blog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posts do not have to be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startling new discoveries.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	For example, this 2011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	bug report is my all-time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	most popular blog post: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	🤷‍♀️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045F5-B2E8-4FEE-A8E6-869F7BA3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561" y="1951654"/>
            <a:ext cx="4672361" cy="48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119" y="0"/>
            <a:ext cx="8229600" cy="10033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Top </a:t>
            </a:r>
            <a:r>
              <a:rPr lang="en-US" sz="3600" b="1" u="sng" dirty="0"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Tips for Coming Up With Blog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z="1400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12</a:t>
            </a:fld>
            <a:endParaRPr lang="en-US" alt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702" y="832893"/>
            <a:ext cx="100249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Blog posts should be 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useful,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for example, they reference a specific message, problem/workaround, factoid, or feature.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Don’t be afraid to take a similar approach as link bait: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Top 4 Questions to Ask when 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Top 10 Features of 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My Top 72 Favorite Things about…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Top </a:t>
            </a:r>
            <a:r>
              <a:rPr lang="en-US" sz="4000" b="1" u="sng" dirty="0"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Tips for Coming Up With…</a:t>
            </a:r>
          </a:p>
        </p:txBody>
      </p:sp>
    </p:spTree>
    <p:extLst>
      <p:ext uri="{BB962C8B-B14F-4D97-AF65-F5344CB8AC3E}">
        <p14:creationId xmlns:p14="http://schemas.microsoft.com/office/powerpoint/2010/main" val="46301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13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049" y="902939"/>
            <a:ext cx="108705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Your technical blog is not your personal blog.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No politics, no religion, no money talk. 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Same for social media! Have a “professional” Twitter presence too.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Draw inspiration from your day to day work.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Answered a question via a long email?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Learned something useful?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Think it’d be helpful to others too?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D4EA3B-ABC6-4690-9E23-F6F8DE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119" y="0"/>
            <a:ext cx="8229600" cy="10033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Top </a:t>
            </a:r>
            <a:r>
              <a:rPr lang="en-US" sz="3600" b="1" u="sng" dirty="0"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Tips for Coming Up With Blog Topics</a:t>
            </a:r>
          </a:p>
        </p:txBody>
      </p:sp>
    </p:spTree>
    <p:extLst>
      <p:ext uri="{BB962C8B-B14F-4D97-AF65-F5344CB8AC3E}">
        <p14:creationId xmlns:p14="http://schemas.microsoft.com/office/powerpoint/2010/main" val="3250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272" y="0"/>
            <a:ext cx="8787456" cy="1003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How to Raise a Technical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14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376" y="832892"/>
            <a:ext cx="10827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Write a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of what you want to cover, specifically.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Don’t be too broad or general.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Write a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of the thing. Do it quick and simply.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Don’t overcomplicate your demo with tangents.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Make the demo robust enough to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answer your own questions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, anticipate questions like “Why did you…?”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Give the presentation in a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User Group Lightning Round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(like this!)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85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272" y="0"/>
            <a:ext cx="8787456" cy="1003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How to Raise a Technical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15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376" y="832892"/>
            <a:ext cx="10827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Give the presentation at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, invite peers to “Lunch and Learn”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Grow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the presentation in response to questions/comments.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Give the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full-length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presentation at a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User Group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Give the presentation at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SQLSaturday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….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Profit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793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003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But Public Speaking Is Too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16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832" y="850797"/>
            <a:ext cx="112173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Give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Toastmasters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a try for a little while.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You’ll learn/grow every time, based on participation.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Practice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. This sounds obvious, but really, do it.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Record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yourself.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Cringe. Adjust. Repeat.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Ask more experienced speakers for feedback.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Many in this room would be happy to,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count me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You get to decide your audience. Your talk’s scope/depth will be inconsistent unless you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decide.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17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I’ve never actually been a carpenter.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8BA39C-9765-4E97-981E-56CA0F58B12B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Confession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8486D3-3269-46AB-833C-70412A6D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74" y="2435622"/>
            <a:ext cx="5897526" cy="44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pongebob metaphor">
            <a:extLst>
              <a:ext uri="{FF2B5EF4-FFF2-40B4-BE49-F238E27FC236}">
                <a16:creationId xmlns:a16="http://schemas.microsoft.com/office/drawing/2014/main" id="{15EB7AB8-7210-4C64-BFB1-2E3F4677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2594344"/>
            <a:ext cx="4742980" cy="39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18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organized. Keep getting </a:t>
            </a:r>
            <a:r>
              <a:rPr lang="en-US" sz="4000" b="1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more organized.</a:t>
            </a:r>
            <a:endParaRPr lang="en-US" sz="4000" kern="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Take notes in OneNote, not paper. </a:t>
            </a:r>
            <a:b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You can’t </a:t>
            </a:r>
            <a:r>
              <a:rPr lang="en-US" sz="4000" kern="0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Ctrl+F</a:t>
            </a: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paper.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a task list, check it.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Email hygiene is real. Clean that inbox.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Keep a calendar, if you have a partner, share your calendars. Seriously.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Personal organization ideas must be YOURS.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46CE82-49D4-4940-8EB7-4AB521B2F4C7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4209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19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Stop fearing being wrong, start fearing becoming obsolete. Stay technical!</a:t>
            </a:r>
            <a:b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4000" kern="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 startAt="2"/>
            </a:pP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Learn to admit when you’re wrong, </a:t>
            </a:r>
            <a:b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0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and stop wasting time covering it up.</a:t>
            </a:r>
          </a:p>
          <a:p>
            <a:pPr lvl="1"/>
            <a:endParaRPr lang="en-US" sz="4000" kern="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BD8433-9598-468F-BF78-9765CE1D684C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30030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52255" y="717907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Side projects?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Interest in my work outside? 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Certification exams?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User Groups and Conferences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(like this)?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Nope.</a:t>
            </a:r>
          </a:p>
          <a:p>
            <a:pPr marL="0" indent="0">
              <a:buNone/>
            </a:pPr>
            <a:endParaRPr lang="en-US" alt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2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B4B88-DEE8-4EA1-ACD7-05B3CE819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832" y="797443"/>
            <a:ext cx="8632071" cy="48555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7E8B331-A54C-49D0-8B76-47B4E159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11" y="135467"/>
            <a:ext cx="5041900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ABE29A8-4139-42BA-B68D-1D37DE2DC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7" b="13038"/>
          <a:stretch/>
        </p:blipFill>
        <p:spPr bwMode="auto">
          <a:xfrm>
            <a:off x="3535326" y="-1"/>
            <a:ext cx="4851796" cy="32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20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4. Have a can-do attitude.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be a fault-finder.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think of </a:t>
            </a:r>
            <a:r>
              <a:rPr lang="en-US" sz="4400" b="1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roadblocks as a default </a:t>
            </a: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method of contributing to discussion.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Start treating your colleagues like friends, not like assets </a:t>
            </a:r>
            <a:b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competition </a:t>
            </a:r>
            <a:b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400" kern="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frenemies.</a:t>
            </a:r>
          </a:p>
          <a:p>
            <a:pPr lvl="1"/>
            <a:endParaRPr lang="en-US" sz="4400" kern="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2A82AD-8BDC-4B3A-8C72-52AD99C6D735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21</a:t>
            </a:fld>
            <a:endParaRPr lang="en-US" alt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811" y="1363780"/>
            <a:ext cx="116743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Never pass up an opportunity to give a sincere "Great job!“, even to a peer.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Never ever ask a woman if she is pregnant.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Never ever ask a woman if she’s a “booth babe”.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Don’t hate.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strike="sngStrike" dirty="0">
                <a:latin typeface="Roboto" panose="02000000000000000000" pitchFamily="2" charset="0"/>
                <a:ea typeface="Roboto" panose="02000000000000000000" pitchFamily="2" charset="0"/>
              </a:rPr>
              <a:t>Caffeinate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Activate!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8BB28F-0C41-4175-8AF5-F4195DD495A2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0647" y="174811"/>
            <a:ext cx="6570296" cy="39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 conclusion,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involved in your 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local tech community.</a:t>
            </a:r>
          </a:p>
          <a:p>
            <a:endParaRPr lang="en-US" sz="3600" kern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BUT DO NOT volunteer for  </a:t>
            </a:r>
            <a:r>
              <a:rPr lang="en-US" sz="3600" kern="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SQLSaturdays</a:t>
            </a: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it’s definitely not </a:t>
            </a:r>
            <a:r>
              <a:rPr lang="en-US" sz="3600" b="1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fun</a:t>
            </a: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it’s definitely not good for 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your </a:t>
            </a:r>
            <a:r>
              <a:rPr lang="en-US" sz="3600" b="1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career</a:t>
            </a: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or your </a:t>
            </a:r>
            <a:r>
              <a:rPr lang="en-US" sz="3600" b="1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hair</a:t>
            </a: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b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just look what it does to you!</a:t>
            </a:r>
          </a:p>
          <a:p>
            <a:r>
              <a:rPr lang="en-US" sz="1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	(just kidding)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3F07C-BDAF-4902-9C46-974CA91E1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6"/>
          <a:stretch/>
        </p:blipFill>
        <p:spPr>
          <a:xfrm>
            <a:off x="6695640" y="428982"/>
            <a:ext cx="5496360" cy="3615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FB6B7F-B895-4273-8362-9B4349322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55"/>
          <a:stretch/>
        </p:blipFill>
        <p:spPr>
          <a:xfrm>
            <a:off x="6695640" y="3421033"/>
            <a:ext cx="5496360" cy="28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Grand Finale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New habits are like going bald.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Knew I needed to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Finally decided to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Was a shock initially, not just to me but everyone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Not everyone liked it, but they got over it</a:t>
            </a:r>
          </a:p>
          <a:p>
            <a:pPr lvl="1"/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5 years later, can‘t believe I ever liked having hair</a:t>
            </a:r>
          </a:p>
          <a:p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I encourage you to follow up on your desired habits.  </a:t>
            </a:r>
          </a:p>
          <a:p>
            <a:r>
              <a:rPr lang="en-US" sz="3400" dirty="0">
                <a:latin typeface="Roboto" panose="02000000000000000000" pitchFamily="2" charset="0"/>
                <a:ea typeface="Roboto" panose="02000000000000000000" pitchFamily="2" charset="0"/>
              </a:rPr>
              <a:t>“Those who do the things, do the things.” –my wife</a:t>
            </a:r>
          </a:p>
        </p:txBody>
      </p:sp>
    </p:spTree>
    <p:extLst>
      <p:ext uri="{BB962C8B-B14F-4D97-AF65-F5344CB8AC3E}">
        <p14:creationId xmlns:p14="http://schemas.microsoft.com/office/powerpoint/2010/main" val="5265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SQL Server 2017 Administration Inside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Published Feb 2018 by Microsoft 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nd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edition for SQL 2019 coming Nov 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*just a guess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Baton Rouge SQL Server UG board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Principal Consultant, SQL Manager at 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hlinkClick r:id="rId3"/>
              </a:rPr>
              <a:t>William.Assaf@sparkhound.com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Twitter: @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william_a_dba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54894" y="65555"/>
            <a:ext cx="9215618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 what I was told. </a:t>
            </a: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didn’t try to expand my skillset.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Video games weren’t going to play themselves, </a:t>
            </a:r>
            <a:r>
              <a:rPr lang="en-US" altLang="en-US" sz="4800" dirty="0" err="1">
                <a:latin typeface="Roboto" panose="02000000000000000000" pitchFamily="2" charset="0"/>
                <a:ea typeface="Roboto" panose="02000000000000000000" pitchFamily="2" charset="0"/>
              </a:rPr>
              <a:t>amiright</a:t>
            </a: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  <a:p>
            <a:pPr marL="0" indent="0">
              <a:buNone/>
            </a:pP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was just doing the job.</a:t>
            </a:r>
          </a:p>
          <a:p>
            <a:pPr marL="0" indent="0">
              <a:buNone/>
            </a:pPr>
            <a:endParaRPr lang="en-US" alt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3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6" descr="http://cdn2.hubspot.net/hub/91252/file-15930575-jpg/images/measure_twice-resized-600.jpg">
            <a:extLst>
              <a:ext uri="{FF2B5EF4-FFF2-40B4-BE49-F238E27FC236}">
                <a16:creationId xmlns:a16="http://schemas.microsoft.com/office/drawing/2014/main" id="{D06EEF53-A654-4C2F-A2AE-07BE1F7E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71"/>
            <a:ext cx="7429500" cy="554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38.media.tumblr.com/7e4151efc7318d6b4b538f0a26f28be3/tumblr_inline_n4qvsq5T5s1sxcopo.jpg">
            <a:extLst>
              <a:ext uri="{FF2B5EF4-FFF2-40B4-BE49-F238E27FC236}">
                <a16:creationId xmlns:a16="http://schemas.microsoft.com/office/drawing/2014/main" id="{B53FBC1C-F85A-4EED-9CE3-A630213A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31"/>
            <a:ext cx="6259148" cy="59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87133AF-4A8D-42A0-8A18-3A715624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894" y="2290236"/>
            <a:ext cx="6557158" cy="36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92102"/>
            <a:ext cx="8001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just wasn’t very good.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4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46168-62F5-402A-932E-52F9DB8159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-1"/>
            <a:ext cx="4026161" cy="5368215"/>
          </a:xfrm>
          <a:prstGeom prst="rect">
            <a:avLst/>
          </a:prstGeom>
        </p:spPr>
      </p:pic>
      <p:pic>
        <p:nvPicPr>
          <p:cNvPr id="6" name="Picture 2" descr="https://thechive.files.wordpress.com/2013/10/horrible-construction-mistakes-14.jpg?quality=85&amp;strip=info&amp;w=500">
            <a:extLst>
              <a:ext uri="{FF2B5EF4-FFF2-40B4-BE49-F238E27FC236}">
                <a16:creationId xmlns:a16="http://schemas.microsoft.com/office/drawing/2014/main" id="{27FA84C5-C609-418A-A715-4532F1027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36" y="0"/>
            <a:ext cx="3066526" cy="51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hechive.files.wordpress.com/2013/10/horrible-construction-mistakes-42.jpg?quality=85&amp;strip=info&amp;w=500">
            <a:extLst>
              <a:ext uri="{FF2B5EF4-FFF2-40B4-BE49-F238E27FC236}">
                <a16:creationId xmlns:a16="http://schemas.microsoft.com/office/drawing/2014/main" id="{1BAF41E3-B640-4826-B1A8-1ACA6DCF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99" y="3293286"/>
            <a:ext cx="6210300" cy="35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3DCD4F-683B-4556-9DDD-CD5BC000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58" y="-196243"/>
            <a:ext cx="5179077" cy="34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03942" y="1096963"/>
            <a:ext cx="8993372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Sometimes what we want to be</a:t>
            </a:r>
          </a:p>
          <a:p>
            <a:pPr marL="0" indent="0" algn="r">
              <a:buNone/>
            </a:pP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what we do at work every day</a:t>
            </a:r>
          </a:p>
          <a:p>
            <a:pPr marL="0" indent="0">
              <a:buNone/>
            </a:pPr>
            <a:b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  <a:t>aren’t the same thing.</a:t>
            </a:r>
          </a:p>
          <a:p>
            <a:pPr marL="0" indent="0">
              <a:buNone/>
            </a:pPr>
            <a:r>
              <a:rPr lang="en-US" altLang="en-US" sz="6600" dirty="0">
                <a:latin typeface="Roboto" panose="02000000000000000000" pitchFamily="2" charset="0"/>
                <a:ea typeface="Roboto" panose="02000000000000000000" pitchFamily="2" charset="0"/>
              </a:rPr>
              <a:t>Who’s problem is that?</a:t>
            </a:r>
          </a:p>
        </p:txBody>
      </p:sp>
      <p:pic>
        <p:nvPicPr>
          <p:cNvPr id="7" name="Picture 2" descr="https://thechive.files.wordpress.com/2013/10/horrible-construction-mistakes-5.jpg?quality=85&amp;strip=info&amp;w=500">
            <a:extLst>
              <a:ext uri="{FF2B5EF4-FFF2-40B4-BE49-F238E27FC236}">
                <a16:creationId xmlns:a16="http://schemas.microsoft.com/office/drawing/2014/main" id="{07B28CCD-E8A4-4FB0-A9A7-207225D4B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35"/>
          <a:stretch/>
        </p:blipFill>
        <p:spPr bwMode="auto">
          <a:xfrm>
            <a:off x="2973331" y="584791"/>
            <a:ext cx="6981512" cy="40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5</a:t>
            </a:fld>
            <a:endParaRPr lang="en-US" altLang="en-US" dirty="0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C50C8A-F4D3-44B9-A541-8805B91AD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 bwMode="auto">
          <a:xfrm>
            <a:off x="7717685" y="2030819"/>
            <a:ext cx="4474316" cy="48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15C3D-0897-453B-B4A4-67965B7FF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49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08060" y="0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 I started studying on my own time.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showed interest, paid more attention.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stopped pointing out roadblocks,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started developing solutions.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started attending local User Group events.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created my own related side projects, even if no one ever knew about them.</a:t>
            </a:r>
          </a:p>
          <a:p>
            <a:pPr marL="0" indent="0">
              <a:buNone/>
            </a:pPr>
            <a:endParaRPr lang="en-US" alt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THEN my work started improving.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6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8" descr="https://i.imgur.com/jRY1TFu.jpg">
            <a:extLst>
              <a:ext uri="{FF2B5EF4-FFF2-40B4-BE49-F238E27FC236}">
                <a16:creationId xmlns:a16="http://schemas.microsoft.com/office/drawing/2014/main" id="{D8B8F37F-E5A8-4C0E-AF74-782CBF60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5786" y="1358800"/>
            <a:ext cx="5455277" cy="409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i.imgur.com/LZH3n7k.jpg">
            <a:extLst>
              <a:ext uri="{FF2B5EF4-FFF2-40B4-BE49-F238E27FC236}">
                <a16:creationId xmlns:a16="http://schemas.microsoft.com/office/drawing/2014/main" id="{79140A75-4627-43E9-B268-E59F013AB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6"/>
          <a:stretch/>
        </p:blipFill>
        <p:spPr bwMode="auto">
          <a:xfrm>
            <a:off x="5455277" y="734020"/>
            <a:ext cx="6736723" cy="47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47F307-564B-4C08-95F8-D806EABEE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7" y="1355597"/>
            <a:ext cx="5029609" cy="409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60626" y="1021765"/>
            <a:ext cx="9281532" cy="3832698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started learning again.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Did I make mistakes?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                 Sure. But,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 the path.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7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D7E28-F77A-4CCF-B49E-3FAF1E8F3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" y="-27004"/>
            <a:ext cx="4286250" cy="3476625"/>
          </a:xfrm>
          <a:prstGeom prst="rect">
            <a:avLst/>
          </a:prstGeom>
        </p:spPr>
      </p:pic>
      <p:pic>
        <p:nvPicPr>
          <p:cNvPr id="11" name="Picture 2" descr="http://4.bp.blogspot.com/-MrXCDFTpOkY/UKet64mtERI/AAAAAAAAHmk/UlHv_cyjML0/s1600/a331_c13.jpg">
            <a:extLst>
              <a:ext uri="{FF2B5EF4-FFF2-40B4-BE49-F238E27FC236}">
                <a16:creationId xmlns:a16="http://schemas.microsoft.com/office/drawing/2014/main" id="{79B49CF7-6FFD-4357-99B8-A0566A15C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r="7717"/>
          <a:stretch/>
        </p:blipFill>
        <p:spPr bwMode="auto">
          <a:xfrm>
            <a:off x="3147237" y="560674"/>
            <a:ext cx="5560210" cy="52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1A917-2D78-4D56-818A-A8B6485A6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02" y="571307"/>
            <a:ext cx="3905944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353671" y="609601"/>
            <a:ext cx="10659035" cy="55165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You are not [going to be] a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very good “carpenter”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if your own house isn’t full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of your own projects.</a:t>
            </a:r>
          </a:p>
          <a:p>
            <a:pPr marL="0" indent="0">
              <a:buNone/>
            </a:pPr>
            <a:endParaRPr lang="en-US" altLang="en-US" sz="4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The only way to learn is to do.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eaLnBrk="1" hangingPunct="1"/>
              <a:t>8</a:t>
            </a:fld>
            <a:endParaRPr lang="en-US" altLang="en-US">
              <a:solidFill>
                <a:srgbClr val="3B3C3B"/>
              </a:solidFill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 the Microsoft data platform field? Join SQL PASS (sqlpass.org).</a:t>
            </a:r>
            <a:b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Or, join other tech orgs in your field.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Join your local User Group(s)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Go to stuff like this SQLSaturday: </a:t>
            </a:r>
            <a:b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000" i="1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Hey congrats, you’re already here!</a:t>
            </a:r>
            <a:b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4000" kern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All this stuff is really good for your professional networking!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Keep getting more involved!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1361</Words>
  <Application>Microsoft Office PowerPoint</Application>
  <PresentationFormat>Widescreen</PresentationFormat>
  <Paragraphs>212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Wingdings</vt:lpstr>
      <vt:lpstr>Office Theme</vt:lpstr>
      <vt:lpstr>SQLSaturday Powerpoint - New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2 Tips for Coming Up With Blog Topics</vt:lpstr>
      <vt:lpstr>Top 4 Tips for Coming Up With Blog Topics</vt:lpstr>
      <vt:lpstr>Top 6 Tips for Coming Up With Blog Topics</vt:lpstr>
      <vt:lpstr>How to Raise a Technical Talk</vt:lpstr>
      <vt:lpstr>How to Raise a Technical Talk</vt:lpstr>
      <vt:lpstr>But Public Speaking Is Too Hard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Grand Finale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Assaf</dc:creator>
  <cp:lastModifiedBy>William Assaf</cp:lastModifiedBy>
  <cp:revision>15</cp:revision>
  <dcterms:created xsi:type="dcterms:W3CDTF">2019-10-04T20:06:35Z</dcterms:created>
  <dcterms:modified xsi:type="dcterms:W3CDTF">2019-11-02T04:05:15Z</dcterms:modified>
</cp:coreProperties>
</file>